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10"/>
  </p:handoutMasterIdLst>
  <p:sldIdLst>
    <p:sldId id="310" r:id="rId3"/>
    <p:sldId id="257" r:id="rId4"/>
    <p:sldId id="359" r:id="rId5"/>
    <p:sldId id="256" r:id="rId6"/>
    <p:sldId id="360" r:id="rId8"/>
    <p:sldId id="361" r:id="rId9"/>
  </p:sldIdLst>
  <p:sldSz cx="9144000" cy="6858000" type="screen4x3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00"/>
    <a:srgbClr val="323232"/>
    <a:srgbClr val="B2B2B2"/>
    <a:srgbClr val="202020"/>
    <a:srgbClr val="CC3300"/>
    <a:srgbClr val="CC00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291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1249892" y="1279525"/>
            <a:ext cx="460586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true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ctrTitle"/>
          </p:nvPr>
        </p:nvSpPr>
        <p:spPr>
          <a:xfrm>
            <a:off x="1143000" y="1322990"/>
            <a:ext cx="6858000" cy="2187048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true"/>
          </p:cNvSpPr>
          <p:nvPr>
            <p:ph type="subTitle" idx="1"/>
          </p:nvPr>
        </p:nvSpPr>
        <p:spPr>
          <a:xfrm>
            <a:off x="1143000" y="3602115"/>
            <a:ext cx="6858000" cy="16557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6565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0965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true"/>
          </p:cNvSpPr>
          <p:nvPr>
            <p:ph sz="quarter" idx="13"/>
          </p:nvPr>
        </p:nvSpPr>
        <p:spPr>
          <a:xfrm>
            <a:off x="628650" y="551555"/>
            <a:ext cx="7886700" cy="5559090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485775" y="258451"/>
            <a:ext cx="7886700" cy="1325591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485775" y="1825664"/>
            <a:ext cx="7886700" cy="435143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23888" y="3751025"/>
            <a:ext cx="7386066" cy="811547"/>
          </a:xfrm>
        </p:spPr>
        <p:txBody>
          <a:bodyPr anchor="b">
            <a:normAutofit/>
          </a:bodyPr>
          <a:lstStyle>
            <a:lvl1pPr>
              <a:defRPr sz="4005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623888" y="4610127"/>
            <a:ext cx="5491163" cy="647569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656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096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485775" y="258451"/>
            <a:ext cx="7886700" cy="1325591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sz="half" idx="1"/>
          </p:nvPr>
        </p:nvSpPr>
        <p:spPr>
          <a:xfrm>
            <a:off x="485775" y="1825664"/>
            <a:ext cx="3886200" cy="4351431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4486275" y="1825664"/>
            <a:ext cx="3886200" cy="4351431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29841" y="365133"/>
            <a:ext cx="7886700" cy="1325591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629841" y="1744998"/>
            <a:ext cx="3868340" cy="8239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565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0965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629841" y="2615665"/>
            <a:ext cx="3868340" cy="357413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true"/>
          </p:cNvSpPr>
          <p:nvPr>
            <p:ph type="body" sz="quarter" idx="3"/>
          </p:nvPr>
        </p:nvSpPr>
        <p:spPr>
          <a:xfrm>
            <a:off x="4629150" y="1744998"/>
            <a:ext cx="3887391" cy="8239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565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0965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true"/>
          </p:cNvSpPr>
          <p:nvPr>
            <p:ph sz="quarter" idx="4"/>
          </p:nvPr>
        </p:nvSpPr>
        <p:spPr>
          <a:xfrm>
            <a:off x="4629150" y="2615665"/>
            <a:ext cx="3887391" cy="357413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28650" y="2766278"/>
            <a:ext cx="7886700" cy="1325591"/>
          </a:xfrm>
        </p:spPr>
        <p:txBody>
          <a:bodyPr>
            <a:normAutofit/>
          </a:bodyPr>
          <a:lstStyle>
            <a:lvl1pPr algn="ctr">
              <a:defRPr sz="4805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485060" y="127003"/>
            <a:ext cx="3123900" cy="1600234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true" noChangeAspect="true"/>
          </p:cNvSpPr>
          <p:nvPr>
            <p:ph type="pic" idx="1"/>
          </p:nvPr>
        </p:nvSpPr>
        <p:spPr>
          <a:xfrm>
            <a:off x="3888000" y="766370"/>
            <a:ext cx="4363031" cy="5094555"/>
          </a:xfrm>
        </p:spPr>
        <p:txBody>
          <a:bodyPr/>
          <a:lstStyle>
            <a:lvl1pPr marL="0" indent="0">
              <a:buNone/>
              <a:defRPr sz="3195"/>
            </a:lvl1pPr>
            <a:lvl2pPr marL="456565" indent="0">
              <a:buNone/>
              <a:defRPr sz="2800"/>
            </a:lvl2pPr>
            <a:lvl3pPr marL="914400" indent="0">
              <a:buNone/>
              <a:defRPr sz="2400"/>
            </a:lvl3pPr>
            <a:lvl4pPr marL="1370965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/>
          </p:nvPr>
        </p:nvSpPr>
        <p:spPr>
          <a:xfrm>
            <a:off x="488870" y="2057444"/>
            <a:ext cx="3123900" cy="381167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6565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true"/>
          <p:cNvCxnSpPr/>
          <p:nvPr userDrawn="true"/>
        </p:nvCxnSpPr>
        <p:spPr>
          <a:xfrm>
            <a:off x="557213" y="434349"/>
            <a:ext cx="0" cy="13913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true"/>
          </p:cNvSpPr>
          <p:nvPr>
            <p:ph type="title" orient="vert"/>
          </p:nvPr>
        </p:nvSpPr>
        <p:spPr>
          <a:xfrm>
            <a:off x="7368363" y="365133"/>
            <a:ext cx="1146987" cy="5811963"/>
          </a:xfrm>
        </p:spPr>
        <p:txBody>
          <a:bodyPr vert="eaVert">
            <a:normAutofit/>
          </a:bodyPr>
          <a:lstStyle>
            <a:lvl1pPr>
              <a:defRPr sz="3595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/>
          </p:nvPr>
        </p:nvSpPr>
        <p:spPr>
          <a:xfrm>
            <a:off x="628650" y="365133"/>
            <a:ext cx="6659969" cy="5811963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true"/>
          </p:cNvSpPr>
          <p:nvPr>
            <p:ph type="title"/>
          </p:nvPr>
        </p:nvSpPr>
        <p:spPr>
          <a:xfrm>
            <a:off x="628650" y="365133"/>
            <a:ext cx="7886700" cy="1325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628650" y="1825664"/>
            <a:ext cx="7886700" cy="4351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2"/>
          </p:nvPr>
        </p:nvSpPr>
        <p:spPr>
          <a:xfrm>
            <a:off x="628650" y="6356486"/>
            <a:ext cx="2057400" cy="365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3"/>
          </p:nvPr>
        </p:nvSpPr>
        <p:spPr>
          <a:xfrm>
            <a:off x="3028950" y="6356486"/>
            <a:ext cx="3086100" cy="365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4"/>
          </p:nvPr>
        </p:nvSpPr>
        <p:spPr>
          <a:xfrm>
            <a:off x="6457950" y="6356486"/>
            <a:ext cx="2057400" cy="365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23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3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5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true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/>
              <a:t>找自己</a:t>
            </a:r>
            <a:r>
              <a:rPr lang="en-US" altLang="zh-CN"/>
              <a:t> - </a:t>
            </a:r>
            <a:r>
              <a:rPr lang="zh-CN" altLang="en-US"/>
              <a:t>作业一</a:t>
            </a:r>
            <a:r>
              <a:rPr lang="zh-CN" altLang="en-US" sz="2800"/>
              <a:t>补充</a:t>
            </a:r>
            <a:endParaRPr lang="zh-CN" altLang="en-US" sz="2800"/>
          </a:p>
        </p:txBody>
      </p:sp>
      <p:sp>
        <p:nvSpPr>
          <p:cNvPr id="6" name="Subtitle 5"/>
          <p:cNvSpPr>
            <a:spLocks noGrp="true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张盛宇</a:t>
            </a:r>
            <a:r>
              <a:rPr lang="en-US" altLang="zh-CN"/>
              <a:t>@</a:t>
            </a:r>
            <a:r>
              <a:rPr lang="zh-CN" altLang="en-US">
                <a:sym typeface="+mn-ea"/>
              </a:rPr>
              <a:t>造型实验室</a:t>
            </a:r>
            <a:endParaRPr lang="en-US" altLang="zh-CN"/>
          </a:p>
          <a:p>
            <a:r>
              <a:rPr lang="en-US" altLang="zh-CN"/>
              <a:t>2021-04-08</a:t>
            </a: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x-none" altLang="en-US" sz="2800">
                <a:effectLst/>
                <a:latin typeface="+mj-ea"/>
              </a:rPr>
              <a:t>鱼力士</a:t>
            </a:r>
            <a:endParaRPr lang="x-none" altLang="en-US" sz="2800">
              <a:effectLst/>
              <a:latin typeface="+mj-ea"/>
            </a:endParaRPr>
          </a:p>
        </p:txBody>
      </p:sp>
      <p:pic>
        <p:nvPicPr>
          <p:cNvPr id="7" name="Picture Placeholder 6" descr="/home/la/syncthing/tmp/IMG_20210408_230947__01.jpgIMG_20210408_230947__01"/>
          <p:cNvPicPr>
            <a:picLocks noChangeAspect="true"/>
          </p:cNvPicPr>
          <p:nvPr>
            <p:ph type="pic"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4480243" y="-13335"/>
            <a:ext cx="4652010" cy="6884670"/>
          </a:xfrm>
          <a:prstGeom prst="rect">
            <a:avLst/>
          </a:prstGeom>
        </p:spPr>
      </p:pic>
      <p:sp>
        <p:nvSpPr>
          <p:cNvPr id="6" name="Text Placeholder 5"/>
          <p:cNvSpPr>
            <a:spLocks noGrp="true"/>
          </p:cNvSpPr>
          <p:nvPr>
            <p:ph type="body" sz="half" idx="2"/>
          </p:nvPr>
        </p:nvSpPr>
        <p:spPr>
          <a:xfrm>
            <a:off x="154940" y="1228725"/>
            <a:ext cx="3736975" cy="5554345"/>
          </a:xfrm>
        </p:spPr>
        <p:txBody>
          <a:bodyPr>
            <a:normAutofit lnSpcReduction="20000"/>
          </a:bodyPr>
          <a:p>
            <a:pPr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.. artwork:: _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:id: xfczk-047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:date: 2021-04-04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:size: 32k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:medium: 水彩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>
              <a:lnSpc>
                <a:spcPct val="80000"/>
              </a:lnSpc>
            </a:pP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>
              <a:lnSpc>
                <a:spcPct val="12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我只是想画一个鱼缸，正如我之前已经画过了很多的鱼缸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" sz="2800">
                <a:effectLst/>
                <a:latin typeface="+mj-ea"/>
              </a:rPr>
              <a:t>焦渴</a:t>
            </a:r>
            <a:endParaRPr lang="zh-CN" altLang="" sz="2800">
              <a:effectLst/>
              <a:latin typeface="+mj-ea"/>
            </a:endParaRPr>
          </a:p>
        </p:txBody>
      </p:sp>
      <p:pic>
        <p:nvPicPr>
          <p:cNvPr id="7" name="Picture Placeholder 6" descr="/home/la/syncthing/tmp/IMG_20210408_231027__01.jpgIMG_20210408_231027__01"/>
          <p:cNvPicPr>
            <a:picLocks noChangeAspect="true"/>
          </p:cNvPicPr>
          <p:nvPr>
            <p:ph type="pic"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4482148" y="-13335"/>
            <a:ext cx="4648200" cy="6884670"/>
          </a:xfrm>
          <a:prstGeom prst="rect">
            <a:avLst/>
          </a:prstGeom>
        </p:spPr>
      </p:pic>
      <p:sp>
        <p:nvSpPr>
          <p:cNvPr id="6" name="Text Placeholder 5"/>
          <p:cNvSpPr>
            <a:spLocks noGrp="true"/>
          </p:cNvSpPr>
          <p:nvPr>
            <p:ph type="body" sz="half" idx="2"/>
          </p:nvPr>
        </p:nvSpPr>
        <p:spPr>
          <a:xfrm>
            <a:off x="154940" y="1228725"/>
            <a:ext cx="3736975" cy="5554345"/>
          </a:xfrm>
        </p:spPr>
        <p:txBody>
          <a:bodyPr>
            <a:normAutofit lnSpcReduction="20000"/>
          </a:bodyPr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.. artwork:: _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:id: xfczk-048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:date: 2021-04-04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:size: 32k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:medium: 水彩 铅笔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true"/>
          </p:cNvSpPr>
          <p:nvPr>
            <p:ph type="title"/>
          </p:nvPr>
        </p:nvSpPr>
        <p:spPr>
          <a:xfrm>
            <a:off x="57150" y="1736090"/>
            <a:ext cx="2169160" cy="5135880"/>
          </a:xfrm>
        </p:spPr>
        <p:txBody>
          <a:bodyPr>
            <a:normAutofit/>
          </a:bodyPr>
          <a:p>
            <a:r>
              <a:rPr lang="zh-CN" altLang="x-none">
                <a:effectLst/>
                <a:latin typeface="+mj-ea"/>
              </a:rPr>
              <a:t>铅灰色的田野</a:t>
            </a:r>
            <a:br>
              <a:rPr lang="x-none" altLang="en-US" sz="1800">
                <a:effectLst/>
                <a:latin typeface="+mj-ea"/>
              </a:rPr>
            </a:br>
            <a:br>
              <a:rPr lang="x-none" altLang="en-US" sz="1800">
                <a:effectLst/>
                <a:latin typeface="+mj-ea"/>
              </a:rPr>
            </a:br>
            <a:br>
              <a:rPr lang="x-none" altLang="en-US" sz="1800">
                <a:effectLst/>
                <a:latin typeface="+mj-ea"/>
              </a:rPr>
            </a:br>
            <a:r>
              <a:rPr lang="x-none" altLang="en-US" sz="1400" b="0">
                <a:latin typeface="+mn-ea"/>
              </a:rPr>
              <a:t>.. artwork:: _</a:t>
            </a:r>
            <a:br>
              <a:rPr lang="x-none" altLang="en-US" sz="1400" b="0">
                <a:latin typeface="+mn-ea"/>
              </a:rPr>
            </a:br>
            <a:r>
              <a:rPr lang="x-none" altLang="en-US" sz="1400" b="0">
                <a:latin typeface="+mn-ea"/>
              </a:rPr>
              <a:t>   :id: xfczk-049</a:t>
            </a:r>
            <a:br>
              <a:rPr lang="x-none" altLang="en-US" sz="1400" b="0">
                <a:latin typeface="+mn-ea"/>
              </a:rPr>
            </a:br>
            <a:r>
              <a:rPr lang="x-none" altLang="en-US" sz="1400" b="0">
                <a:latin typeface="+mn-ea"/>
              </a:rPr>
              <a:t>   :date: 2021-04-05</a:t>
            </a:r>
            <a:br>
              <a:rPr lang="x-none" altLang="en-US" sz="1400" b="0">
                <a:latin typeface="+mn-ea"/>
              </a:rPr>
            </a:br>
            <a:r>
              <a:rPr lang="x-none" altLang="en-US" sz="1400" b="0">
                <a:latin typeface="+mn-ea"/>
              </a:rPr>
              <a:t>   :size: 32k</a:t>
            </a:r>
            <a:br>
              <a:rPr lang="x-none" altLang="en-US" sz="1400" b="0">
                <a:latin typeface="+mn-ea"/>
              </a:rPr>
            </a:br>
            <a:r>
              <a:rPr lang="x-none" altLang="en-US" sz="1400" b="0">
                <a:latin typeface="+mn-ea"/>
              </a:rPr>
              <a:t>   :medium: 水彩 铅笔</a:t>
            </a:r>
            <a:endParaRPr lang="x-none" altLang="en-US" sz="1400" b="0">
              <a:latin typeface="+mn-ea"/>
            </a:endParaRPr>
          </a:p>
        </p:txBody>
      </p:sp>
      <p:pic>
        <p:nvPicPr>
          <p:cNvPr id="6" name="Content Placeholder 5" descr="/home/la/syncthing/tmp/IMG_20210408_231154__01.jpgIMG_20210408_231154__01"/>
          <p:cNvPicPr>
            <a:picLocks noChangeAspect="true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04415" y="2169478"/>
            <a:ext cx="6847205" cy="4702175"/>
          </a:xfrm>
          <a:prstGeom prst="rect">
            <a:avLst/>
          </a:prstGeom>
        </p:spPr>
      </p:pic>
      <p:sp>
        <p:nvSpPr>
          <p:cNvPr id="7" name="Text Placeholder 6"/>
          <p:cNvSpPr>
            <a:spLocks noGrp="true"/>
          </p:cNvSpPr>
          <p:nvPr>
            <p:ph type="body" sz="half" idx="2"/>
          </p:nvPr>
        </p:nvSpPr>
        <p:spPr>
          <a:xfrm>
            <a:off x="114935" y="-15240"/>
            <a:ext cx="9036685" cy="2314575"/>
          </a:xfrm>
        </p:spPr>
        <p:txBody>
          <a:bodyPr>
            <a:normAutofit/>
          </a:bodyPr>
          <a:p>
            <a:pPr marL="0" indent="0" algn="ctr">
              <a:lnSpc>
                <a:spcPct val="100000"/>
              </a:lnSpc>
              <a:buNone/>
            </a:pPr>
            <a:endParaRPr lang="zh-CN" altLang="" sz="2000">
              <a:latin typeface="+mn-ea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zh-CN" altLang="" sz="2000">
              <a:latin typeface="+mn-ea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zh-CN" altLang="" sz="2000">
                <a:latin typeface="+mn-ea"/>
              </a:rPr>
              <a:t>这正是我要离开的地方。</a:t>
            </a:r>
            <a:endParaRPr lang="zh-CN" altLang="" sz="2000"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 sz="2800">
                <a:effectLst/>
                <a:latin typeface="+mj-ea"/>
              </a:rPr>
              <a:t>安全距离</a:t>
            </a:r>
            <a:endParaRPr lang="zh-CN" altLang="en-US" sz="2800">
              <a:effectLst/>
              <a:latin typeface="+mj-ea"/>
            </a:endParaRPr>
          </a:p>
        </p:txBody>
      </p:sp>
      <p:pic>
        <p:nvPicPr>
          <p:cNvPr id="7" name="Picture Placeholder 6" descr="/home/la/syncthing/tmp/IMG_20210408_231214__01.jpgIMG_20210408_231214__01"/>
          <p:cNvPicPr>
            <a:picLocks noChangeAspect="true"/>
          </p:cNvPicPr>
          <p:nvPr>
            <p:ph type="pic"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4482148" y="29528"/>
            <a:ext cx="4648200" cy="6798945"/>
          </a:xfrm>
          <a:prstGeom prst="rect">
            <a:avLst/>
          </a:prstGeom>
        </p:spPr>
      </p:pic>
      <p:sp>
        <p:nvSpPr>
          <p:cNvPr id="6" name="Text Placeholder 5"/>
          <p:cNvSpPr>
            <a:spLocks noGrp="true"/>
          </p:cNvSpPr>
          <p:nvPr>
            <p:ph type="body" sz="half" idx="2"/>
          </p:nvPr>
        </p:nvSpPr>
        <p:spPr>
          <a:xfrm>
            <a:off x="154940" y="1228725"/>
            <a:ext cx="4215130" cy="5554345"/>
          </a:xfrm>
        </p:spPr>
        <p:txBody>
          <a:bodyPr>
            <a:normAutofit lnSpcReduction="20000"/>
          </a:bodyPr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.. artwork:: _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:id: xfczk-050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:date: 2021-04-06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:size: 32k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:medium: 水彩 铅笔 纸胶带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en-US" altLang="x-none" sz="1400">
                <a:latin typeface="Iosevka" panose="02000609030000000004" charset="0"/>
                <a:ea typeface="+mj-ea"/>
                <a:cs typeface="Iosevka" panose="02000609030000000004" charset="0"/>
              </a:rPr>
              <a:t>	  </a:t>
            </a: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小米负离子吹风机器H300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endParaRPr lang="x-none" altLang="en-US" sz="20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120000"/>
              </a:lnSpc>
            </a:pPr>
            <a:r>
              <a:rPr lang="x-none" altLang="en-US" sz="2000">
                <a:latin typeface="Iosevka" panose="02000609030000000004" charset="0"/>
                <a:ea typeface="+mj-ea"/>
                <a:cs typeface="Iosevka" panose="02000609030000000004" charset="0"/>
              </a:rPr>
              <a:t>在这里我可以安全地给出意见。</a:t>
            </a:r>
            <a:endParaRPr lang="x-none" altLang="en-US" sz="20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120000"/>
              </a:lnSpc>
            </a:pPr>
            <a:r>
              <a:rPr lang="x-none" altLang="en-US" sz="2000">
                <a:latin typeface="Iosevka" panose="02000609030000000004" charset="0"/>
                <a:ea typeface="+mj-ea"/>
                <a:cs typeface="Iosevka" panose="02000609030000000004" charset="0"/>
              </a:rPr>
              <a:t>我是说，你会比较安全。</a:t>
            </a:r>
            <a:endParaRPr lang="x-none" altLang="en-US" sz="2000">
              <a:latin typeface="Iosevka" panose="02000609030000000004" charset="0"/>
              <a:ea typeface="+mj-ea"/>
              <a:cs typeface="Iosevka" panose="020006090300000000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 sz="2800">
                <a:effectLst/>
                <a:latin typeface="+mj-ea"/>
              </a:rPr>
              <a:t>海辺の花屋</a:t>
            </a:r>
            <a:endParaRPr lang="zh-CN" altLang="en-US" sz="2800">
              <a:effectLst/>
              <a:latin typeface="+mj-ea"/>
            </a:endParaRPr>
          </a:p>
        </p:txBody>
      </p:sp>
      <p:pic>
        <p:nvPicPr>
          <p:cNvPr id="7" name="Picture Placeholder 6" descr="/home/la/syncthing/tmp/IMG_20210408_231237__01__01.jpgIMG_20210408_231237__01__01"/>
          <p:cNvPicPr>
            <a:picLocks noChangeAspect="true"/>
          </p:cNvPicPr>
          <p:nvPr>
            <p:ph type="pic"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4525646" y="29528"/>
            <a:ext cx="4561205" cy="6798945"/>
          </a:xfrm>
          <a:prstGeom prst="rect">
            <a:avLst/>
          </a:prstGeom>
        </p:spPr>
      </p:pic>
      <p:sp>
        <p:nvSpPr>
          <p:cNvPr id="6" name="Text Placeholder 5"/>
          <p:cNvSpPr>
            <a:spLocks noGrp="true"/>
          </p:cNvSpPr>
          <p:nvPr>
            <p:ph type="body" sz="half" idx="2"/>
          </p:nvPr>
        </p:nvSpPr>
        <p:spPr>
          <a:xfrm>
            <a:off x="154940" y="1228725"/>
            <a:ext cx="4215130" cy="5554345"/>
          </a:xfrm>
        </p:spPr>
        <p:txBody>
          <a:bodyPr>
            <a:normAutofit lnSpcReduction="20000"/>
          </a:bodyPr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.. artwork:: _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:id: xfczk-051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:date: 2021-04-07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:size: 32k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  :medium: 水彩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120000"/>
              </a:lnSpc>
            </a:pP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120000"/>
              </a:lnSpc>
            </a:pPr>
            <a:r>
              <a:rPr lang="x-none" altLang="en-US" sz="1800">
                <a:latin typeface="Iosevka" panose="02000609030000000004" charset="0"/>
                <a:ea typeface="+mj-ea"/>
                <a:cs typeface="Iosevka" panose="02000609030000000004" charset="0"/>
              </a:rPr>
              <a:t>画里这个建筑显然不可能是花店，只是我刚好在听 </a:t>
            </a:r>
            <a:r>
              <a:rPr lang="x-none" altLang="en-US" sz="1800" b="1">
                <a:latin typeface="Iosevka" panose="02000609030000000004" charset="0"/>
                <a:ea typeface="+mj-ea"/>
                <a:cs typeface="Iosevka" panose="02000609030000000004" charset="0"/>
              </a:rPr>
              <a:t>`这张专辑`_</a:t>
            </a:r>
            <a:r>
              <a:rPr lang="x-none" altLang="en-US" sz="1800">
                <a:latin typeface="Iosevka" panose="02000609030000000004" charset="0"/>
                <a:ea typeface="+mj-ea"/>
                <a:cs typeface="Iosevka" panose="02000609030000000004" charset="0"/>
              </a:rPr>
              <a:t> 而已。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 b="1">
                <a:latin typeface="Iosevka" panose="02000609030000000004" charset="0"/>
                <a:ea typeface="+mj-ea"/>
                <a:cs typeface="Iosevka" panose="02000609030000000004" charset="0"/>
              </a:rPr>
              <a:t>这张专辑: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  <a:p>
            <a:pPr algn="just">
              <a:lnSpc>
                <a:spcPct val="80000"/>
              </a:lnSpc>
            </a:pPr>
            <a:r>
              <a:rPr lang="x-none" altLang="en-US" sz="1400">
                <a:latin typeface="Iosevka" panose="02000609030000000004" charset="0"/>
                <a:ea typeface="+mj-ea"/>
                <a:cs typeface="Iosevka" panose="02000609030000000004" charset="0"/>
              </a:rPr>
              <a:t> https://kanawakareno.bandcamp.com/album/-</a:t>
            </a:r>
            <a:endParaRPr lang="x-none" altLang="en-US" sz="1400">
              <a:latin typeface="Iosevka" panose="02000609030000000004" charset="0"/>
              <a:ea typeface="+mj-ea"/>
              <a:cs typeface="Iosevka" panose="020006090300000000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622</Words>
  <Application>WPS Presentation</Application>
  <PresentationFormat>宽屏</PresentationFormat>
  <Paragraphs>55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1" baseType="lpstr">
      <vt:lpstr>Arial</vt:lpstr>
      <vt:lpstr>宋体</vt:lpstr>
      <vt:lpstr>Wingdings</vt:lpstr>
      <vt:lpstr>DejaVu Sans</vt:lpstr>
      <vt:lpstr>Iosevka</vt:lpstr>
      <vt:lpstr>+Body Asian</vt:lpstr>
      <vt:lpstr>URW Bookman</vt:lpstr>
      <vt:lpstr>文泉驿微米黑</vt:lpstr>
      <vt:lpstr>Arial Black</vt:lpstr>
      <vt:lpstr>微软雅黑</vt:lpstr>
      <vt:lpstr>宋体</vt:lpstr>
      <vt:lpstr>Arial Unicode MS</vt:lpstr>
      <vt:lpstr>MS PGothic</vt:lpstr>
      <vt:lpstr>文泉驿正黑</vt:lpstr>
      <vt:lpstr>Office Theme</vt:lpstr>
      <vt:lpstr>找自己 - 作业一</vt:lpstr>
      <vt:lpstr>树脂石膏像</vt:lpstr>
      <vt:lpstr>鱼力士</vt:lpstr>
      <vt:lpstr>单色静物   :id: xfczk-001 :date: 2021-01-03 :size: 32k :medium: 水彩</vt:lpstr>
      <vt:lpstr>焦渴</vt:lpstr>
      <vt:lpstr>安全距离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</dc:creator>
  <cp:lastModifiedBy>la</cp:lastModifiedBy>
  <cp:revision>92</cp:revision>
  <dcterms:created xsi:type="dcterms:W3CDTF">2021-04-08T15:46:41Z</dcterms:created>
  <dcterms:modified xsi:type="dcterms:W3CDTF">2021-04-08T15:46:41Z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1033-11.1.0.9719</vt:lpwstr>
  </property>
</Properties>
</file>

<file path=docProps/thumbnail.jpeg>
</file>